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922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2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25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128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28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1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1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20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35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42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6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2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8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1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742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player.vimeo.com/video/247969639?app_id=12296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CBE0C0-B111-4FD6-A3D8-40350176C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244" y="2370876"/>
            <a:ext cx="10577512" cy="21235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i="0" dirty="0"/>
              <a:t>Game Programming Expectations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2378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+mj-lt"/>
              </a:rPr>
              <a:t>Reasons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C9513-CE77-45C7-B3AA-5C9A60A32126}"/>
              </a:ext>
            </a:extLst>
          </p:cNvPr>
          <p:cNvSpPr txBox="1"/>
          <p:nvPr/>
        </p:nvSpPr>
        <p:spPr>
          <a:xfrm>
            <a:off x="1774463" y="1774824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Doesn’t Scale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0EA473-7DDD-4FF6-B1BA-C7A6C546DEB0}"/>
              </a:ext>
            </a:extLst>
          </p:cNvPr>
          <p:cNvSpPr txBox="1"/>
          <p:nvPr/>
        </p:nvSpPr>
        <p:spPr>
          <a:xfrm>
            <a:off x="1766888" y="236352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Anti-Modular</a:t>
            </a:r>
          </a:p>
        </p:txBody>
      </p:sp>
      <p:pic>
        <p:nvPicPr>
          <p:cNvPr id="8194" name="Picture 2" descr="Image result for Transformers car">
            <a:extLst>
              <a:ext uri="{FF2B5EF4-FFF2-40B4-BE49-F238E27FC236}">
                <a16:creationId xmlns:a16="http://schemas.microsoft.com/office/drawing/2014/main" id="{396CD52B-77D2-4133-BF82-1194C5A21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42" y="2121693"/>
            <a:ext cx="5129466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Bumblebee">
            <a:extLst>
              <a:ext uri="{FF2B5EF4-FFF2-40B4-BE49-F238E27FC236}">
                <a16:creationId xmlns:a16="http://schemas.microsoft.com/office/drawing/2014/main" id="{8352EFBB-A254-496D-A72A-07CA6A0A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95" y="1849437"/>
            <a:ext cx="3815560" cy="42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23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+mj-lt"/>
              </a:rPr>
              <a:t>Reasons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C9513-CE77-45C7-B3AA-5C9A60A32126}"/>
              </a:ext>
            </a:extLst>
          </p:cNvPr>
          <p:cNvSpPr txBox="1"/>
          <p:nvPr/>
        </p:nvSpPr>
        <p:spPr>
          <a:xfrm>
            <a:off x="1774463" y="1774824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Doesn’t Scale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0EA473-7DDD-4FF6-B1BA-C7A6C546DEB0}"/>
              </a:ext>
            </a:extLst>
          </p:cNvPr>
          <p:cNvSpPr txBox="1"/>
          <p:nvPr/>
        </p:nvSpPr>
        <p:spPr>
          <a:xfrm>
            <a:off x="1766888" y="236352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Anti-Modular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5A5F8F-5F1E-4D07-B98F-72AFC219B536}"/>
              </a:ext>
            </a:extLst>
          </p:cNvPr>
          <p:cNvSpPr txBox="1"/>
          <p:nvPr/>
        </p:nvSpPr>
        <p:spPr>
          <a:xfrm>
            <a:off x="1719263" y="301371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Anti-Parallel</a:t>
            </a:r>
          </a:p>
        </p:txBody>
      </p:sp>
      <p:pic>
        <p:nvPicPr>
          <p:cNvPr id="7172" name="Picture 4" descr="https://photos.smugmug.com/Other/2008-07-15-by-Eye-Fi/n-xmKDH/i-jVkwmx2/0/32807cf2/X3/i-jVkwmx2-X3.jpg">
            <a:extLst>
              <a:ext uri="{FF2B5EF4-FFF2-40B4-BE49-F238E27FC236}">
                <a16:creationId xmlns:a16="http://schemas.microsoft.com/office/drawing/2014/main" id="{CC3807EC-2E43-49CE-B842-9779AD35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59" y="2017712"/>
            <a:ext cx="6190478" cy="41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photos.smugmug.com/Other/2008-07-15-by-Eye-Fi/n-xmKDH/i-Dd6xtNh/0/9a19a0bd/X3/i-Dd6xtNh-X3.jpg">
            <a:extLst>
              <a:ext uri="{FF2B5EF4-FFF2-40B4-BE49-F238E27FC236}">
                <a16:creationId xmlns:a16="http://schemas.microsoft.com/office/drawing/2014/main" id="{07F64989-B76A-4690-B4DE-CE02FF6E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581" y="2009756"/>
            <a:ext cx="6183831" cy="41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photos.smugmug.com/Other/2008-07-15-by-Eye-Fi/n-xmKDH/i-Cj6cwxv/0/f0bfc3e2/X3/i-Cj6cwxv-X3.jpg">
            <a:extLst>
              <a:ext uri="{FF2B5EF4-FFF2-40B4-BE49-F238E27FC236}">
                <a16:creationId xmlns:a16="http://schemas.microsoft.com/office/drawing/2014/main" id="{C4FCFAB2-86E2-4F9E-870F-86DC7AC2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22" y="2017712"/>
            <a:ext cx="6196211" cy="41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photos.smugmug.com/Other/2008-07-15-by-Eye-Fi/n-xmKDH/i-nczh2xq/0/6402547d/X3/i-nczh2xq-X3.jpg">
            <a:extLst>
              <a:ext uri="{FF2B5EF4-FFF2-40B4-BE49-F238E27FC236}">
                <a16:creationId xmlns:a16="http://schemas.microsoft.com/office/drawing/2014/main" id="{1ED144B1-E5F2-40FC-8EB9-2D340AD5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655" y="2009755"/>
            <a:ext cx="6188282" cy="41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photos.smugmug.com/Other/2008-07-15-by-Eye-Fi/n-xmKDH/i-xcVqXm8/0/648ae759/X3/i-xcVqXm8-X3.jpg">
            <a:extLst>
              <a:ext uri="{FF2B5EF4-FFF2-40B4-BE49-F238E27FC236}">
                <a16:creationId xmlns:a16="http://schemas.microsoft.com/office/drawing/2014/main" id="{6E14496D-5731-40DC-931A-4ADEA2CD4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97" y="2005382"/>
            <a:ext cx="6196211" cy="41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+mj-lt"/>
              </a:rPr>
              <a:t>Reasons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C9513-CE77-45C7-B3AA-5C9A60A32126}"/>
              </a:ext>
            </a:extLst>
          </p:cNvPr>
          <p:cNvSpPr txBox="1"/>
          <p:nvPr/>
        </p:nvSpPr>
        <p:spPr>
          <a:xfrm>
            <a:off x="1774463" y="1774824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Doesn’t Scale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0EA473-7DDD-4FF6-B1BA-C7A6C546DEB0}"/>
              </a:ext>
            </a:extLst>
          </p:cNvPr>
          <p:cNvSpPr txBox="1"/>
          <p:nvPr/>
        </p:nvSpPr>
        <p:spPr>
          <a:xfrm>
            <a:off x="1766888" y="236352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Anti-Modular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5A5F8F-5F1E-4D07-B98F-72AFC219B536}"/>
              </a:ext>
            </a:extLst>
          </p:cNvPr>
          <p:cNvSpPr txBox="1"/>
          <p:nvPr/>
        </p:nvSpPr>
        <p:spPr>
          <a:xfrm>
            <a:off x="1719263" y="301371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Anti-Parallel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ED8081F-2231-4E00-9271-42521E69E1BD}"/>
              </a:ext>
            </a:extLst>
          </p:cNvPr>
          <p:cNvSpPr txBox="1"/>
          <p:nvPr/>
        </p:nvSpPr>
        <p:spPr>
          <a:xfrm>
            <a:off x="1743075" y="3655150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Cache Misses</a:t>
            </a:r>
          </a:p>
        </p:txBody>
      </p:sp>
      <p:pic>
        <p:nvPicPr>
          <p:cNvPr id="6148" name="Picture 4" descr="Dispersed memory">
            <a:extLst>
              <a:ext uri="{FF2B5EF4-FFF2-40B4-BE49-F238E27FC236}">
                <a16:creationId xmlns:a16="http://schemas.microsoft.com/office/drawing/2014/main" id="{BABF7288-29CC-4311-8228-58A955FB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075" y="1895908"/>
            <a:ext cx="6521450" cy="35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+mj-lt"/>
              </a:rPr>
              <a:t>Reasons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C9513-CE77-45C7-B3AA-5C9A60A32126}"/>
              </a:ext>
            </a:extLst>
          </p:cNvPr>
          <p:cNvSpPr txBox="1"/>
          <p:nvPr/>
        </p:nvSpPr>
        <p:spPr>
          <a:xfrm>
            <a:off x="1774463" y="1774824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Doesn’t Scale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0EA473-7DDD-4FF6-B1BA-C7A6C546DEB0}"/>
              </a:ext>
            </a:extLst>
          </p:cNvPr>
          <p:cNvSpPr txBox="1"/>
          <p:nvPr/>
        </p:nvSpPr>
        <p:spPr>
          <a:xfrm>
            <a:off x="1766888" y="236352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Anti-Modular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5A5F8F-5F1E-4D07-B98F-72AFC219B536}"/>
              </a:ext>
            </a:extLst>
          </p:cNvPr>
          <p:cNvSpPr txBox="1"/>
          <p:nvPr/>
        </p:nvSpPr>
        <p:spPr>
          <a:xfrm>
            <a:off x="1719263" y="3013718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Anti-Parallel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ED8081F-2231-4E00-9271-42521E69E1BD}"/>
              </a:ext>
            </a:extLst>
          </p:cNvPr>
          <p:cNvSpPr txBox="1"/>
          <p:nvPr/>
        </p:nvSpPr>
        <p:spPr>
          <a:xfrm>
            <a:off x="1743075" y="3655150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  <a:latin typeface="+mj-lt"/>
              </a:rPr>
              <a:t>Cache Misses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116C8D4-893F-4DDF-A577-5924CFD1C798}"/>
              </a:ext>
            </a:extLst>
          </p:cNvPr>
          <p:cNvSpPr txBox="1"/>
          <p:nvPr/>
        </p:nvSpPr>
        <p:spPr>
          <a:xfrm>
            <a:off x="1743075" y="4261212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Abstraction</a:t>
            </a:r>
          </a:p>
        </p:txBody>
      </p:sp>
      <p:pic>
        <p:nvPicPr>
          <p:cNvPr id="5122" name="Picture 2" descr="Image result for Resident Evil 2">
            <a:extLst>
              <a:ext uri="{FF2B5EF4-FFF2-40B4-BE49-F238E27FC236}">
                <a16:creationId xmlns:a16="http://schemas.microsoft.com/office/drawing/2014/main" id="{00D0AC72-7291-4B84-9809-5B0FC406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99" y="1991517"/>
            <a:ext cx="5922169" cy="3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317BE63E-C433-4822-960B-CE4B3DA4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89" y="1460497"/>
            <a:ext cx="6393873" cy="48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>
            <a:extLst>
              <a:ext uri="{FF2B5EF4-FFF2-40B4-BE49-F238E27FC236}">
                <a16:creationId xmlns:a16="http://schemas.microsoft.com/office/drawing/2014/main" id="{4ED252EB-DA67-4044-B95E-41261BDF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51" y="1421688"/>
            <a:ext cx="52387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2619591" y="279609"/>
            <a:ext cx="6945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</a:rPr>
              <a:t>Data-Oriented Design Solves These Problems!</a:t>
            </a:r>
          </a:p>
        </p:txBody>
      </p:sp>
      <p:pic>
        <p:nvPicPr>
          <p:cNvPr id="2" name="Online Media 1" title="Nordeus &amp; Unity - Unite Austin 2017 Demo">
            <a:hlinkClick r:id="" action="ppaction://media"/>
            <a:extLst>
              <a:ext uri="{FF2B5EF4-FFF2-40B4-BE49-F238E27FC236}">
                <a16:creationId xmlns:a16="http://schemas.microsoft.com/office/drawing/2014/main" id="{FE5EF9B9-5DC4-4A3C-A6DB-48C7658B943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0564" y="1858962"/>
            <a:ext cx="8543799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atin typeface="+mj-lt"/>
                <a:ea typeface="+mj-ea"/>
                <a:cs typeface="+mj-cs"/>
              </a:rPr>
              <a:t>It’s All About The Data</a:t>
            </a:r>
          </a:p>
        </p:txBody>
      </p:sp>
      <p:sp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2BBFC2FC-43A1-478F-A518-F95DE0651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Data is everything">
            <a:extLst>
              <a:ext uri="{FF2B5EF4-FFF2-40B4-BE49-F238E27FC236}">
                <a16:creationId xmlns:a16="http://schemas.microsoft.com/office/drawing/2014/main" id="{97149C47-E285-4E13-AFB7-54211D9A0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r="1" b="1926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65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8057397" y="1113282"/>
            <a:ext cx="3489569" cy="2396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cap="all">
                <a:latin typeface="+mj-lt"/>
                <a:ea typeface="+mj-ea"/>
                <a:cs typeface="+mj-cs"/>
              </a:rPr>
              <a:t>Data Is Not The Problem Domain</a:t>
            </a:r>
          </a:p>
        </p:txBody>
      </p:sp>
      <p:sp>
        <p:nvSpPr>
          <p:cNvPr id="192" name="Round Diagonal Corner Rectangle 6">
            <a:extLst>
              <a:ext uri="{FF2B5EF4-FFF2-40B4-BE49-F238E27FC236}">
                <a16:creationId xmlns:a16="http://schemas.microsoft.com/office/drawing/2014/main" id="{EA9B643B-B316-4296-9F79-F2E08508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mage result for Civilization Tiles">
            <a:extLst>
              <a:ext uri="{FF2B5EF4-FFF2-40B4-BE49-F238E27FC236}">
                <a16:creationId xmlns:a16="http://schemas.microsoft.com/office/drawing/2014/main" id="{A64C67B3-E73F-45A7-BF56-BED8A73C0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2" b="2155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56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2542479" y="1825054"/>
            <a:ext cx="3080039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atin typeface="+mj-lt"/>
                <a:ea typeface="+mj-ea"/>
                <a:cs typeface="+mj-cs"/>
              </a:rPr>
              <a:t>Data is the type, frequency, quantity, shape and probability</a:t>
            </a:r>
          </a:p>
        </p:txBody>
      </p:sp>
      <p:sp>
        <p:nvSpPr>
          <p:cNvPr id="11268" name="Round Diagonal Corner Rectangle 6">
            <a:extLst>
              <a:ext uri="{FF2B5EF4-FFF2-40B4-BE49-F238E27FC236}">
                <a16:creationId xmlns:a16="http://schemas.microsoft.com/office/drawing/2014/main" id="{E514B1EB-1EB9-4A85-9C31-C41C1A7C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mage result for Starcraft 2 command panel">
            <a:extLst>
              <a:ext uri="{FF2B5EF4-FFF2-40B4-BE49-F238E27FC236}">
                <a16:creationId xmlns:a16="http://schemas.microsoft.com/office/drawing/2014/main" id="{C56586E4-AE6C-4585-B09C-EBDEC775A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396" y="2034580"/>
            <a:ext cx="4635583" cy="27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23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6" name="Rectangle 135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0" name="Picture 2" descr="Image result for Workflow">
            <a:extLst>
              <a:ext uri="{FF2B5EF4-FFF2-40B4-BE49-F238E27FC236}">
                <a16:creationId xmlns:a16="http://schemas.microsoft.com/office/drawing/2014/main" id="{564DA814-7293-48B6-B20F-D226C775C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0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2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8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9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0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1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cap="all" dirty="0">
                <a:latin typeface="+mj-lt"/>
                <a:ea typeface="+mj-ea"/>
                <a:cs typeface="+mj-cs"/>
              </a:rPr>
              <a:t>Data Can Change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3314" name="Picture 2" descr="Animus">
            <a:extLst>
              <a:ext uri="{FF2B5EF4-FFF2-40B4-BE49-F238E27FC236}">
                <a16:creationId xmlns:a16="http://schemas.microsoft.com/office/drawing/2014/main" id="{33432658-3614-4471-A1A3-65260836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68" y="417513"/>
            <a:ext cx="12226529" cy="59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10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https://i.redd.it/ppabfmigojp21.png">
            <a:extLst>
              <a:ext uri="{FF2B5EF4-FFF2-40B4-BE49-F238E27FC236}">
                <a16:creationId xmlns:a16="http://schemas.microsoft.com/office/drawing/2014/main" id="{9A5EFA92-7CB6-4012-8FB9-D958746D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74" y="76200"/>
            <a:ext cx="11068050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1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2052" name="Picture 4" descr="https://preview.redd.it/d3u061tze5n21.png?width=640&amp;crop=smart&amp;auto=webp&amp;s=cd311ad43d578383f4c2e59e139b86e5901ff272">
            <a:extLst>
              <a:ext uri="{FF2B5EF4-FFF2-40B4-BE49-F238E27FC236}">
                <a16:creationId xmlns:a16="http://schemas.microsoft.com/office/drawing/2014/main" id="{2924006E-9992-4E4A-AD15-D07E902F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524"/>
            <a:ext cx="9307512" cy="68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074" name="Picture 2" descr="https://tse4.mm.bing.net/th?id=OIP.R7d7OjeEanPHEQbDiM_a9wHaHx&amp;pid=Api">
            <a:extLst>
              <a:ext uri="{FF2B5EF4-FFF2-40B4-BE49-F238E27FC236}">
                <a16:creationId xmlns:a16="http://schemas.microsoft.com/office/drawing/2014/main" id="{28ADB82F-7717-4E42-A193-AF0C5FD3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76" y="242299"/>
            <a:ext cx="6064264" cy="63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onic 06 cover">
            <a:extLst>
              <a:ext uri="{FF2B5EF4-FFF2-40B4-BE49-F238E27FC236}">
                <a16:creationId xmlns:a16="http://schemas.microsoft.com/office/drawing/2014/main" id="{1B92D082-1CD0-46BD-A032-28C8D71D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27" y="242299"/>
            <a:ext cx="4996077" cy="635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65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0FD842B-A2E4-47B9-BB8A-DDAB3E35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77" y="101220"/>
            <a:ext cx="5348984" cy="66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19220-DE72-4E37-8293-850F269D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44475"/>
            <a:ext cx="9309100" cy="674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6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CBE0C0-B111-4FD6-A3D8-40350176C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3" y="2042319"/>
            <a:ext cx="8791575" cy="2919411"/>
          </a:xfrm>
        </p:spPr>
        <p:txBody>
          <a:bodyPr>
            <a:noAutofit/>
          </a:bodyPr>
          <a:lstStyle/>
          <a:p>
            <a:r>
              <a:rPr lang="en-US" sz="6600" i="0" dirty="0"/>
              <a:t>Object-Oriented Design Can Cause Headaches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7010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</a:rPr>
              <a:t>Reasons Why</a:t>
            </a:r>
          </a:p>
        </p:txBody>
      </p:sp>
    </p:spTree>
    <p:extLst>
      <p:ext uri="{BB962C8B-B14F-4D97-AF65-F5344CB8AC3E}">
        <p14:creationId xmlns:p14="http://schemas.microsoft.com/office/powerpoint/2010/main" val="22062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DD4DD-6BFD-44D4-A56C-9552923262BA}"/>
              </a:ext>
            </a:extLst>
          </p:cNvPr>
          <p:cNvSpPr txBox="1"/>
          <p:nvPr/>
        </p:nvSpPr>
        <p:spPr>
          <a:xfrm>
            <a:off x="3990109" y="678288"/>
            <a:ext cx="421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  <a:latin typeface="+mj-lt"/>
              </a:rPr>
              <a:t>Reasons Why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C9513-CE77-45C7-B3AA-5C9A60A32126}"/>
              </a:ext>
            </a:extLst>
          </p:cNvPr>
          <p:cNvSpPr txBox="1"/>
          <p:nvPr/>
        </p:nvSpPr>
        <p:spPr>
          <a:xfrm>
            <a:off x="1774463" y="1774824"/>
            <a:ext cx="379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Doesn’t Scale</a:t>
            </a:r>
          </a:p>
        </p:txBody>
      </p:sp>
      <p:pic>
        <p:nvPicPr>
          <p:cNvPr id="4098" name="Picture 2" descr="Image result for Garry's mod red barrels">
            <a:extLst>
              <a:ext uri="{FF2B5EF4-FFF2-40B4-BE49-F238E27FC236}">
                <a16:creationId xmlns:a16="http://schemas.microsoft.com/office/drawing/2014/main" id="{F15DB8C3-AC24-416D-816A-B789DA0D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121" y="1876927"/>
            <a:ext cx="4050904" cy="40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Image result for Garry's mod red barrels">
            <a:extLst>
              <a:ext uri="{FF2B5EF4-FFF2-40B4-BE49-F238E27FC236}">
                <a16:creationId xmlns:a16="http://schemas.microsoft.com/office/drawing/2014/main" id="{B148B88D-72F8-4E3A-8A2B-428BA3241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190" y="2042645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Image result for Garry's mod red barrels">
            <a:extLst>
              <a:ext uri="{FF2B5EF4-FFF2-40B4-BE49-F238E27FC236}">
                <a16:creationId xmlns:a16="http://schemas.microsoft.com/office/drawing/2014/main" id="{CD2F5B7F-7EE7-4F7D-865D-D4CB7288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199" y="263931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Image result for Garry's mod red barrels">
            <a:extLst>
              <a:ext uri="{FF2B5EF4-FFF2-40B4-BE49-F238E27FC236}">
                <a16:creationId xmlns:a16="http://schemas.microsoft.com/office/drawing/2014/main" id="{0D63C59D-DB6B-4AB2-9B00-D27A6EF5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80" y="1148590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Image result for Garry's mod red barrels">
            <a:extLst>
              <a:ext uri="{FF2B5EF4-FFF2-40B4-BE49-F238E27FC236}">
                <a16:creationId xmlns:a16="http://schemas.microsoft.com/office/drawing/2014/main" id="{6D0A6815-4E29-4C97-AC3B-753361D4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20" y="1644649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Image result for Garry's mod red barrels">
            <a:extLst>
              <a:ext uri="{FF2B5EF4-FFF2-40B4-BE49-F238E27FC236}">
                <a16:creationId xmlns:a16="http://schemas.microsoft.com/office/drawing/2014/main" id="{4B4C5894-1A17-43ED-80F7-365482BE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914" y="3677858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Image result for Garry's mod red barrels">
            <a:extLst>
              <a:ext uri="{FF2B5EF4-FFF2-40B4-BE49-F238E27FC236}">
                <a16:creationId xmlns:a16="http://schemas.microsoft.com/office/drawing/2014/main" id="{9930507C-5CEB-4F46-8E0B-648D36499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989" y="2365788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Image result for Garry's mod red barrels">
            <a:extLst>
              <a:ext uri="{FF2B5EF4-FFF2-40B4-BE49-F238E27FC236}">
                <a16:creationId xmlns:a16="http://schemas.microsoft.com/office/drawing/2014/main" id="{A32CA49C-96A5-4980-8E4C-5DE4B860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24" y="4266791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Image result for Garry's mod red barrels">
            <a:extLst>
              <a:ext uri="{FF2B5EF4-FFF2-40B4-BE49-F238E27FC236}">
                <a16:creationId xmlns:a16="http://schemas.microsoft.com/office/drawing/2014/main" id="{E02739C8-6B77-4CC2-8F5D-B79D65E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186" y="3593084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Image result for Garry's mod red barrels">
            <a:extLst>
              <a:ext uri="{FF2B5EF4-FFF2-40B4-BE49-F238E27FC236}">
                <a16:creationId xmlns:a16="http://schemas.microsoft.com/office/drawing/2014/main" id="{6FFCD368-1525-48C3-9D47-AD38B27B6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40" y="240420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Image result for Garry's mod red barrels">
            <a:extLst>
              <a:ext uri="{FF2B5EF4-FFF2-40B4-BE49-F238E27FC236}">
                <a16:creationId xmlns:a16="http://schemas.microsoft.com/office/drawing/2014/main" id="{F397E225-CD86-456B-B5D7-2B8F0665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762" y="4439489"/>
            <a:ext cx="2434396" cy="2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C9E0B-49F8-4DE6-AA6B-C9E28292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4" y="446431"/>
            <a:ext cx="6987162" cy="61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74</Words>
  <Application>Microsoft Office PowerPoint</Application>
  <PresentationFormat>Widescreen</PresentationFormat>
  <Paragraphs>28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Palatino Linotype</vt:lpstr>
      <vt:lpstr>Circuit</vt:lpstr>
      <vt:lpstr>Game Programming Expectations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Object-Oriented Design Can Cause Headaches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Data-Oriented Design</dc:title>
  <dc:creator> </dc:creator>
  <cp:lastModifiedBy> </cp:lastModifiedBy>
  <cp:revision>7</cp:revision>
  <dcterms:created xsi:type="dcterms:W3CDTF">2019-04-03T07:37:43Z</dcterms:created>
  <dcterms:modified xsi:type="dcterms:W3CDTF">2019-04-03T08:45:33Z</dcterms:modified>
</cp:coreProperties>
</file>